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A3tOHhHcE1iLJp84yr_qDdfYgiBkP38-JgGlEHUvGu4/edit#gid=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Sept [13 to 24]</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Updated </a:t>
            </a: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Saarus QA test bug sheet:</a:t>
            </a:r>
            <a:endParaRPr sz="1400"/>
          </a:p>
          <a:p>
            <a:pPr indent="0" lvl="0" marL="457200" rtl="0" algn="l">
              <a:lnSpc>
                <a:spcPct val="150000"/>
              </a:lnSpc>
              <a:spcBef>
                <a:spcPts val="0"/>
              </a:spcBef>
              <a:spcAft>
                <a:spcPts val="0"/>
              </a:spcAft>
              <a:buNone/>
            </a:pPr>
            <a:r>
              <a:rPr lang="en-US" sz="1400" u="sng">
                <a:solidFill>
                  <a:schemeClr val="hlink"/>
                </a:solidFill>
                <a:hlinkClick r:id="rId6"/>
              </a:rPr>
              <a:t>https://docs.google.com/spreadsheets/d/1A3tOHhHcE1iLJp84yr_qDdfYgiBkP38-JgGlEHUvGu4/edit#gid=0</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-Sept [13 - 24]</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Sept [13 to 24]</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 </a:t>
            </a:r>
            <a:r>
              <a:rPr b="1" lang="en-US">
                <a:solidFill>
                  <a:schemeClr val="dk1"/>
                </a:solidFill>
              </a:rPr>
              <a:t>[September 13-24]</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Clr>
                <a:schemeClr val="dk1"/>
              </a:buClr>
              <a:buSzPts val="1400"/>
              <a:buChar char="●"/>
            </a:pPr>
            <a:r>
              <a:rPr lang="en-US">
                <a:solidFill>
                  <a:schemeClr val="dk1"/>
                </a:solidFill>
              </a:rPr>
              <a:t>QA testing is in progress and expected to close this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Incremental code migration is in progress.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Feature demonstration of KNK system continue for this week. Expected to complete all features this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Controllers are demonstrated with automated entries in KNK.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migrated link shared to KOKO team and issues reported to Verts team.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completed by Verts and review to start early next week.</a:t>
            </a:r>
            <a:endParaRPr>
              <a:solidFill>
                <a:schemeClr val="dk1"/>
              </a:solidFill>
            </a:endParaRPr>
          </a:p>
        </p:txBody>
      </p:sp>
      <p:sp>
        <p:nvSpPr>
          <p:cNvPr id="189" name="Google Shape;189;p22"/>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[Sept 27- Oct 08]</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QA testing to be completed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Incremental code merge and rerun of QA tests to be performed.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Issues resolution as per QA bug sheet to be completed.</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 for all inclusive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Features review by both teams jointly planned this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KNK migrated DB review to kick start and expected to close by next week.</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QA team to come up with timeline for KNK feature tests on migrated code 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Items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7" name="Google Shape;197;p23"/>
          <p:cNvSpPr txBox="1"/>
          <p:nvPr/>
        </p:nvSpPr>
        <p:spPr>
          <a:xfrm>
            <a:off x="514650" y="1053250"/>
            <a:ext cx="11334300" cy="1354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Nunito"/>
              <a:buChar char="●"/>
            </a:pPr>
            <a:r>
              <a:rPr b="1" lang="en-US" sz="1600">
                <a:latin typeface="Nunito"/>
                <a:ea typeface="Nunito"/>
                <a:cs typeface="Nunito"/>
                <a:sym typeface="Nunito"/>
              </a:rPr>
              <a:t>Incremental code migration is under review by KOKO team</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KNK database migration review to be done by KOKO team</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Bugs reported by QA in Saarus tests to be closed by Verts team.</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KOKO QA team to provide timeline for tests of KNK migrated system.</a:t>
            </a:r>
            <a:endParaRPr b="1" sz="1600">
              <a:latin typeface="Nunito"/>
              <a:ea typeface="Nunito"/>
              <a:cs typeface="Nunito"/>
              <a:sym typeface="Nunito"/>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